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74" r:id="rId5"/>
    <p:sldId id="260" r:id="rId6"/>
    <p:sldId id="267" r:id="rId7"/>
    <p:sldId id="276" r:id="rId8"/>
    <p:sldId id="262" r:id="rId9"/>
    <p:sldId id="275" r:id="rId10"/>
    <p:sldId id="277" r:id="rId11"/>
    <p:sldId id="261" r:id="rId12"/>
    <p:sldId id="271" r:id="rId13"/>
    <p:sldId id="278" r:id="rId14"/>
    <p:sldId id="273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1331B-AB1B-4C72-BF61-01F20D88DA0C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8BA1A3B-222A-454E-9D7E-AC8AF116855A}">
      <dgm:prSet phldrT="[Texto]"/>
      <dgm:spPr/>
      <dgm:t>
        <a:bodyPr/>
        <a:lstStyle/>
        <a:p>
          <a:r>
            <a:rPr lang="en-GB" dirty="0" smtClean="0"/>
            <a:t>Explanations</a:t>
          </a:r>
          <a:endParaRPr lang="es-ES" dirty="0"/>
        </a:p>
      </dgm:t>
    </dgm:pt>
    <dgm:pt modelId="{73FDF21F-A30A-45CD-93FA-A77A317224EB}" type="parTrans" cxnId="{C866CC04-F847-4CDA-925F-4FB37D991503}">
      <dgm:prSet/>
      <dgm:spPr/>
      <dgm:t>
        <a:bodyPr/>
        <a:lstStyle/>
        <a:p>
          <a:endParaRPr lang="es-ES"/>
        </a:p>
      </dgm:t>
    </dgm:pt>
    <dgm:pt modelId="{B78DE3EA-F46F-4BF4-8B4F-146086936EE5}" type="sibTrans" cxnId="{C866CC04-F847-4CDA-925F-4FB37D991503}">
      <dgm:prSet/>
      <dgm:spPr/>
      <dgm:t>
        <a:bodyPr/>
        <a:lstStyle/>
        <a:p>
          <a:endParaRPr lang="es-ES"/>
        </a:p>
      </dgm:t>
    </dgm:pt>
    <dgm:pt modelId="{F43B3F91-A2E9-46B0-A46F-4B1CC0DA6B74}">
      <dgm:prSet phldrT="[Texto]"/>
      <dgm:spPr/>
      <dgm:t>
        <a:bodyPr/>
        <a:lstStyle/>
        <a:p>
          <a:r>
            <a:rPr lang="es-ES_tradnl" dirty="0" err="1" smtClean="0"/>
            <a:t>Images</a:t>
          </a:r>
          <a:r>
            <a:rPr lang="es-ES_tradnl" dirty="0" smtClean="0"/>
            <a:t> and</a:t>
          </a:r>
        </a:p>
        <a:p>
          <a:r>
            <a:rPr lang="es-ES_tradnl" dirty="0" smtClean="0"/>
            <a:t>Videos</a:t>
          </a:r>
          <a:endParaRPr lang="es-ES" dirty="0"/>
        </a:p>
      </dgm:t>
    </dgm:pt>
    <dgm:pt modelId="{08D6DA29-09D8-4B10-9AFC-D1C1743E8859}" type="parTrans" cxnId="{DC3DB956-4AE2-4FD5-9A42-5A7779DC9993}">
      <dgm:prSet/>
      <dgm:spPr/>
      <dgm:t>
        <a:bodyPr/>
        <a:lstStyle/>
        <a:p>
          <a:endParaRPr lang="es-ES"/>
        </a:p>
      </dgm:t>
    </dgm:pt>
    <dgm:pt modelId="{1AB39D94-077D-4727-992F-EF7456DD3FF0}" type="sibTrans" cxnId="{DC3DB956-4AE2-4FD5-9A42-5A7779DC9993}">
      <dgm:prSet/>
      <dgm:spPr/>
      <dgm:t>
        <a:bodyPr/>
        <a:lstStyle/>
        <a:p>
          <a:endParaRPr lang="es-ES"/>
        </a:p>
      </dgm:t>
    </dgm:pt>
    <dgm:pt modelId="{82022ED3-2BCF-49FA-B491-AF3FCCF14265}">
      <dgm:prSet phldrT="[Texto]"/>
      <dgm:spPr/>
      <dgm:t>
        <a:bodyPr/>
        <a:lstStyle/>
        <a:p>
          <a:r>
            <a:rPr lang="es-ES_tradnl" dirty="0" smtClean="0"/>
            <a:t>My </a:t>
          </a:r>
          <a:r>
            <a:rPr lang="es-ES_tradnl" dirty="0" err="1" smtClean="0"/>
            <a:t>Opinion</a:t>
          </a:r>
          <a:endParaRPr lang="es-ES" dirty="0"/>
        </a:p>
      </dgm:t>
    </dgm:pt>
    <dgm:pt modelId="{171E1E20-8AEB-418C-9F28-14D79277AD4C}" type="parTrans" cxnId="{707D2D81-E677-4BF6-8490-6A451A23A931}">
      <dgm:prSet/>
      <dgm:spPr/>
      <dgm:t>
        <a:bodyPr/>
        <a:lstStyle/>
        <a:p>
          <a:endParaRPr lang="es-ES"/>
        </a:p>
      </dgm:t>
    </dgm:pt>
    <dgm:pt modelId="{EDD7D764-EC3B-47C3-95BA-73F4ECC7E1F5}" type="sibTrans" cxnId="{707D2D81-E677-4BF6-8490-6A451A23A931}">
      <dgm:prSet/>
      <dgm:spPr/>
      <dgm:t>
        <a:bodyPr/>
        <a:lstStyle/>
        <a:p>
          <a:endParaRPr lang="es-ES"/>
        </a:p>
      </dgm:t>
    </dgm:pt>
    <dgm:pt modelId="{7F44CC0F-9987-4B52-B31A-D28F509C20FD}">
      <dgm:prSet phldrT="[Texto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New Media in the English classroom</a:t>
          </a:r>
          <a:r>
            <a:rPr lang="en-GB" dirty="0" smtClean="0">
              <a:solidFill>
                <a:schemeClr val="bg1"/>
              </a:solidFill>
            </a:rPr>
            <a:t> </a:t>
          </a:r>
          <a:endParaRPr lang="es-ES" dirty="0">
            <a:solidFill>
              <a:schemeClr val="bg1"/>
            </a:solidFill>
          </a:endParaRPr>
        </a:p>
      </dgm:t>
    </dgm:pt>
    <dgm:pt modelId="{0BE8C10B-3311-4474-AB5A-DBFF1BCE74E8}" type="parTrans" cxnId="{0183CE55-4E9C-4937-B3B4-EB9A43C4EF8F}">
      <dgm:prSet/>
      <dgm:spPr/>
      <dgm:t>
        <a:bodyPr/>
        <a:lstStyle/>
        <a:p>
          <a:endParaRPr lang="es-ES"/>
        </a:p>
      </dgm:t>
    </dgm:pt>
    <dgm:pt modelId="{B1A52570-25F6-44ED-97BB-2EA9BDAC3D40}" type="sibTrans" cxnId="{0183CE55-4E9C-4937-B3B4-EB9A43C4EF8F}">
      <dgm:prSet/>
      <dgm:spPr/>
      <dgm:t>
        <a:bodyPr/>
        <a:lstStyle/>
        <a:p>
          <a:endParaRPr lang="es-ES"/>
        </a:p>
      </dgm:t>
    </dgm:pt>
    <dgm:pt modelId="{FC376B3C-4890-408B-80B3-38921C7E751F}" type="pres">
      <dgm:prSet presAssocID="{E281331B-AB1B-4C72-BF61-01F20D88DA0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9DF1B2D-4F1A-45B0-83D1-E89665852B38}" type="pres">
      <dgm:prSet presAssocID="{E281331B-AB1B-4C72-BF61-01F20D88DA0C}" presName="ellipse" presStyleLbl="trBgShp" presStyleIdx="0" presStyleCnt="1"/>
      <dgm:spPr/>
    </dgm:pt>
    <dgm:pt modelId="{AA1F3617-3CB8-44C2-BC40-88C1ABAC8800}" type="pres">
      <dgm:prSet presAssocID="{E281331B-AB1B-4C72-BF61-01F20D88DA0C}" presName="arrow1" presStyleLbl="fgShp" presStyleIdx="0" presStyleCnt="1"/>
      <dgm:spPr/>
    </dgm:pt>
    <dgm:pt modelId="{5B97B9DE-FE3E-4374-ABDA-48FAFECD0723}" type="pres">
      <dgm:prSet presAssocID="{E281331B-AB1B-4C72-BF61-01F20D88DA0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0C275B-84F6-494F-B3EE-E6A253316CAE}" type="pres">
      <dgm:prSet presAssocID="{F43B3F91-A2E9-46B0-A46F-4B1CC0DA6B7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21C837-DE58-40F6-8CF0-E0818F306A1D}" type="pres">
      <dgm:prSet presAssocID="{82022ED3-2BCF-49FA-B491-AF3FCCF14265}" presName="item2" presStyleLbl="node1" presStyleIdx="1" presStyleCnt="3" custScaleX="106964" custScaleY="981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F94BD6-8A77-467D-8127-BE47F982EE51}" type="pres">
      <dgm:prSet presAssocID="{7F44CC0F-9987-4B52-B31A-D28F509C20FD}" presName="item3" presStyleLbl="node1" presStyleIdx="2" presStyleCnt="3" custScaleX="1329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96A6B5-FC6D-4A25-811E-34CF71A5D299}" type="pres">
      <dgm:prSet presAssocID="{E281331B-AB1B-4C72-BF61-01F20D88DA0C}" presName="funnel" presStyleLbl="trAlignAcc1" presStyleIdx="0" presStyleCnt="1"/>
      <dgm:spPr/>
    </dgm:pt>
  </dgm:ptLst>
  <dgm:cxnLst>
    <dgm:cxn modelId="{0183CE55-4E9C-4937-B3B4-EB9A43C4EF8F}" srcId="{E281331B-AB1B-4C72-BF61-01F20D88DA0C}" destId="{7F44CC0F-9987-4B52-B31A-D28F509C20FD}" srcOrd="3" destOrd="0" parTransId="{0BE8C10B-3311-4474-AB5A-DBFF1BCE74E8}" sibTransId="{B1A52570-25F6-44ED-97BB-2EA9BDAC3D40}"/>
    <dgm:cxn modelId="{DC3DB956-4AE2-4FD5-9A42-5A7779DC9993}" srcId="{E281331B-AB1B-4C72-BF61-01F20D88DA0C}" destId="{F43B3F91-A2E9-46B0-A46F-4B1CC0DA6B74}" srcOrd="1" destOrd="0" parTransId="{08D6DA29-09D8-4B10-9AFC-D1C1743E8859}" sibTransId="{1AB39D94-077D-4727-992F-EF7456DD3FF0}"/>
    <dgm:cxn modelId="{33F8C482-003D-4B25-B0AC-FA7A5FEEF3E8}" type="presOf" srcId="{88BA1A3B-222A-454E-9D7E-AC8AF116855A}" destId="{FFF94BD6-8A77-467D-8127-BE47F982EE51}" srcOrd="0" destOrd="0" presId="urn:microsoft.com/office/officeart/2005/8/layout/funnel1"/>
    <dgm:cxn modelId="{47D108EB-4ABF-4C21-AC5A-B9C51F030052}" type="presOf" srcId="{82022ED3-2BCF-49FA-B491-AF3FCCF14265}" destId="{0D0C275B-84F6-494F-B3EE-E6A253316CAE}" srcOrd="0" destOrd="0" presId="urn:microsoft.com/office/officeart/2005/8/layout/funnel1"/>
    <dgm:cxn modelId="{C866CC04-F847-4CDA-925F-4FB37D991503}" srcId="{E281331B-AB1B-4C72-BF61-01F20D88DA0C}" destId="{88BA1A3B-222A-454E-9D7E-AC8AF116855A}" srcOrd="0" destOrd="0" parTransId="{73FDF21F-A30A-45CD-93FA-A77A317224EB}" sibTransId="{B78DE3EA-F46F-4BF4-8B4F-146086936EE5}"/>
    <dgm:cxn modelId="{778CC272-DF4B-4145-9450-E39D27D26C79}" type="presOf" srcId="{E281331B-AB1B-4C72-BF61-01F20D88DA0C}" destId="{FC376B3C-4890-408B-80B3-38921C7E751F}" srcOrd="0" destOrd="0" presId="urn:microsoft.com/office/officeart/2005/8/layout/funnel1"/>
    <dgm:cxn modelId="{707D2D81-E677-4BF6-8490-6A451A23A931}" srcId="{E281331B-AB1B-4C72-BF61-01F20D88DA0C}" destId="{82022ED3-2BCF-49FA-B491-AF3FCCF14265}" srcOrd="2" destOrd="0" parTransId="{171E1E20-8AEB-418C-9F28-14D79277AD4C}" sibTransId="{EDD7D764-EC3B-47C3-95BA-73F4ECC7E1F5}"/>
    <dgm:cxn modelId="{FE0623E3-B607-4187-928C-34E0AB7E72DB}" type="presOf" srcId="{7F44CC0F-9987-4B52-B31A-D28F509C20FD}" destId="{5B97B9DE-FE3E-4374-ABDA-48FAFECD0723}" srcOrd="0" destOrd="0" presId="urn:microsoft.com/office/officeart/2005/8/layout/funnel1"/>
    <dgm:cxn modelId="{70879630-02B9-4C89-AB5F-272DC26CCF19}" type="presOf" srcId="{F43B3F91-A2E9-46B0-A46F-4B1CC0DA6B74}" destId="{4121C837-DE58-40F6-8CF0-E0818F306A1D}" srcOrd="0" destOrd="0" presId="urn:microsoft.com/office/officeart/2005/8/layout/funnel1"/>
    <dgm:cxn modelId="{5E94DFD3-F1C8-471D-95B1-797E3440A419}" type="presParOf" srcId="{FC376B3C-4890-408B-80B3-38921C7E751F}" destId="{D9DF1B2D-4F1A-45B0-83D1-E89665852B38}" srcOrd="0" destOrd="0" presId="urn:microsoft.com/office/officeart/2005/8/layout/funnel1"/>
    <dgm:cxn modelId="{82BBB42D-3974-4295-95DD-9A34670A31E8}" type="presParOf" srcId="{FC376B3C-4890-408B-80B3-38921C7E751F}" destId="{AA1F3617-3CB8-44C2-BC40-88C1ABAC8800}" srcOrd="1" destOrd="0" presId="urn:microsoft.com/office/officeart/2005/8/layout/funnel1"/>
    <dgm:cxn modelId="{1F28A619-D354-4443-90B5-F1D599445ED5}" type="presParOf" srcId="{FC376B3C-4890-408B-80B3-38921C7E751F}" destId="{5B97B9DE-FE3E-4374-ABDA-48FAFECD0723}" srcOrd="2" destOrd="0" presId="urn:microsoft.com/office/officeart/2005/8/layout/funnel1"/>
    <dgm:cxn modelId="{2060208D-96EB-4598-AE62-0D24C65094FF}" type="presParOf" srcId="{FC376B3C-4890-408B-80B3-38921C7E751F}" destId="{0D0C275B-84F6-494F-B3EE-E6A253316CAE}" srcOrd="3" destOrd="0" presId="urn:microsoft.com/office/officeart/2005/8/layout/funnel1"/>
    <dgm:cxn modelId="{9AE4F1CA-7468-46C9-B28C-D0AB25517256}" type="presParOf" srcId="{FC376B3C-4890-408B-80B3-38921C7E751F}" destId="{4121C837-DE58-40F6-8CF0-E0818F306A1D}" srcOrd="4" destOrd="0" presId="urn:microsoft.com/office/officeart/2005/8/layout/funnel1"/>
    <dgm:cxn modelId="{C8892977-5F91-451C-A6EE-90E7EF25D214}" type="presParOf" srcId="{FC376B3C-4890-408B-80B3-38921C7E751F}" destId="{FFF94BD6-8A77-467D-8127-BE47F982EE51}" srcOrd="5" destOrd="0" presId="urn:microsoft.com/office/officeart/2005/8/layout/funnel1"/>
    <dgm:cxn modelId="{06C0B0B8-AA8F-48D8-A347-DC4D5F1ACD61}" type="presParOf" srcId="{FC376B3C-4890-408B-80B3-38921C7E751F}" destId="{C696A6B5-FC6D-4A25-811E-34CF71A5D29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81331B-AB1B-4C72-BF61-01F20D88DA0C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8BA1A3B-222A-454E-9D7E-AC8AF116855A}">
      <dgm:prSet phldrT="[Texto]"/>
      <dgm:spPr/>
      <dgm:t>
        <a:bodyPr/>
        <a:lstStyle/>
        <a:p>
          <a:r>
            <a:rPr lang="en-GB" dirty="0" smtClean="0"/>
            <a:t>Explanations</a:t>
          </a:r>
          <a:endParaRPr lang="es-ES" dirty="0"/>
        </a:p>
      </dgm:t>
    </dgm:pt>
    <dgm:pt modelId="{73FDF21F-A30A-45CD-93FA-A77A317224EB}" type="parTrans" cxnId="{C866CC04-F847-4CDA-925F-4FB37D991503}">
      <dgm:prSet/>
      <dgm:spPr/>
      <dgm:t>
        <a:bodyPr/>
        <a:lstStyle/>
        <a:p>
          <a:endParaRPr lang="es-ES"/>
        </a:p>
      </dgm:t>
    </dgm:pt>
    <dgm:pt modelId="{B78DE3EA-F46F-4BF4-8B4F-146086936EE5}" type="sibTrans" cxnId="{C866CC04-F847-4CDA-925F-4FB37D991503}">
      <dgm:prSet/>
      <dgm:spPr/>
      <dgm:t>
        <a:bodyPr/>
        <a:lstStyle/>
        <a:p>
          <a:endParaRPr lang="es-ES"/>
        </a:p>
      </dgm:t>
    </dgm:pt>
    <dgm:pt modelId="{F43B3F91-A2E9-46B0-A46F-4B1CC0DA6B74}">
      <dgm:prSet phldrT="[Texto]"/>
      <dgm:spPr/>
      <dgm:t>
        <a:bodyPr/>
        <a:lstStyle/>
        <a:p>
          <a:r>
            <a:rPr lang="es-ES_tradnl" dirty="0" err="1" smtClean="0"/>
            <a:t>Images</a:t>
          </a:r>
          <a:r>
            <a:rPr lang="es-ES_tradnl" dirty="0" smtClean="0"/>
            <a:t> and</a:t>
          </a:r>
        </a:p>
        <a:p>
          <a:r>
            <a:rPr lang="es-ES_tradnl" dirty="0" smtClean="0"/>
            <a:t>Videos</a:t>
          </a:r>
          <a:endParaRPr lang="es-ES" dirty="0"/>
        </a:p>
      </dgm:t>
    </dgm:pt>
    <dgm:pt modelId="{08D6DA29-09D8-4B10-9AFC-D1C1743E8859}" type="parTrans" cxnId="{DC3DB956-4AE2-4FD5-9A42-5A7779DC9993}">
      <dgm:prSet/>
      <dgm:spPr/>
      <dgm:t>
        <a:bodyPr/>
        <a:lstStyle/>
        <a:p>
          <a:endParaRPr lang="es-ES"/>
        </a:p>
      </dgm:t>
    </dgm:pt>
    <dgm:pt modelId="{1AB39D94-077D-4727-992F-EF7456DD3FF0}" type="sibTrans" cxnId="{DC3DB956-4AE2-4FD5-9A42-5A7779DC9993}">
      <dgm:prSet/>
      <dgm:spPr/>
      <dgm:t>
        <a:bodyPr/>
        <a:lstStyle/>
        <a:p>
          <a:endParaRPr lang="es-ES"/>
        </a:p>
      </dgm:t>
    </dgm:pt>
    <dgm:pt modelId="{82022ED3-2BCF-49FA-B491-AF3FCCF14265}">
      <dgm:prSet phldrT="[Texto]"/>
      <dgm:spPr/>
      <dgm:t>
        <a:bodyPr/>
        <a:lstStyle/>
        <a:p>
          <a:r>
            <a:rPr lang="es-ES_tradnl" dirty="0" smtClean="0"/>
            <a:t>My </a:t>
          </a:r>
          <a:r>
            <a:rPr lang="es-ES_tradnl" dirty="0" err="1" smtClean="0"/>
            <a:t>Opinion</a:t>
          </a:r>
          <a:endParaRPr lang="es-ES" dirty="0"/>
        </a:p>
      </dgm:t>
    </dgm:pt>
    <dgm:pt modelId="{171E1E20-8AEB-418C-9F28-14D79277AD4C}" type="parTrans" cxnId="{707D2D81-E677-4BF6-8490-6A451A23A931}">
      <dgm:prSet/>
      <dgm:spPr/>
      <dgm:t>
        <a:bodyPr/>
        <a:lstStyle/>
        <a:p>
          <a:endParaRPr lang="es-ES"/>
        </a:p>
      </dgm:t>
    </dgm:pt>
    <dgm:pt modelId="{EDD7D764-EC3B-47C3-95BA-73F4ECC7E1F5}" type="sibTrans" cxnId="{707D2D81-E677-4BF6-8490-6A451A23A931}">
      <dgm:prSet/>
      <dgm:spPr/>
      <dgm:t>
        <a:bodyPr/>
        <a:lstStyle/>
        <a:p>
          <a:endParaRPr lang="es-ES"/>
        </a:p>
      </dgm:t>
    </dgm:pt>
    <dgm:pt modelId="{7F44CC0F-9987-4B52-B31A-D28F509C20FD}">
      <dgm:prSet phldrT="[Texto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New Media in the English classroom</a:t>
          </a:r>
          <a:r>
            <a:rPr lang="en-GB" dirty="0" smtClean="0">
              <a:solidFill>
                <a:schemeClr val="bg1"/>
              </a:solidFill>
            </a:rPr>
            <a:t> </a:t>
          </a:r>
          <a:endParaRPr lang="es-ES" dirty="0">
            <a:solidFill>
              <a:schemeClr val="bg1"/>
            </a:solidFill>
          </a:endParaRPr>
        </a:p>
      </dgm:t>
    </dgm:pt>
    <dgm:pt modelId="{0BE8C10B-3311-4474-AB5A-DBFF1BCE74E8}" type="parTrans" cxnId="{0183CE55-4E9C-4937-B3B4-EB9A43C4EF8F}">
      <dgm:prSet/>
      <dgm:spPr/>
      <dgm:t>
        <a:bodyPr/>
        <a:lstStyle/>
        <a:p>
          <a:endParaRPr lang="es-ES"/>
        </a:p>
      </dgm:t>
    </dgm:pt>
    <dgm:pt modelId="{B1A52570-25F6-44ED-97BB-2EA9BDAC3D40}" type="sibTrans" cxnId="{0183CE55-4E9C-4937-B3B4-EB9A43C4EF8F}">
      <dgm:prSet/>
      <dgm:spPr/>
      <dgm:t>
        <a:bodyPr/>
        <a:lstStyle/>
        <a:p>
          <a:endParaRPr lang="es-ES"/>
        </a:p>
      </dgm:t>
    </dgm:pt>
    <dgm:pt modelId="{FC376B3C-4890-408B-80B3-38921C7E751F}" type="pres">
      <dgm:prSet presAssocID="{E281331B-AB1B-4C72-BF61-01F20D88DA0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9DF1B2D-4F1A-45B0-83D1-E89665852B38}" type="pres">
      <dgm:prSet presAssocID="{E281331B-AB1B-4C72-BF61-01F20D88DA0C}" presName="ellipse" presStyleLbl="trBgShp" presStyleIdx="0" presStyleCnt="1"/>
      <dgm:spPr/>
    </dgm:pt>
    <dgm:pt modelId="{AA1F3617-3CB8-44C2-BC40-88C1ABAC8800}" type="pres">
      <dgm:prSet presAssocID="{E281331B-AB1B-4C72-BF61-01F20D88DA0C}" presName="arrow1" presStyleLbl="fgShp" presStyleIdx="0" presStyleCnt="1"/>
      <dgm:spPr/>
    </dgm:pt>
    <dgm:pt modelId="{5B97B9DE-FE3E-4374-ABDA-48FAFECD0723}" type="pres">
      <dgm:prSet presAssocID="{E281331B-AB1B-4C72-BF61-01F20D88DA0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0C275B-84F6-494F-B3EE-E6A253316CAE}" type="pres">
      <dgm:prSet presAssocID="{F43B3F91-A2E9-46B0-A46F-4B1CC0DA6B7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21C837-DE58-40F6-8CF0-E0818F306A1D}" type="pres">
      <dgm:prSet presAssocID="{82022ED3-2BCF-49FA-B491-AF3FCCF14265}" presName="item2" presStyleLbl="node1" presStyleIdx="1" presStyleCnt="3" custScaleX="106964" custScaleY="981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F94BD6-8A77-467D-8127-BE47F982EE51}" type="pres">
      <dgm:prSet presAssocID="{7F44CC0F-9987-4B52-B31A-D28F509C20FD}" presName="item3" presStyleLbl="node1" presStyleIdx="2" presStyleCnt="3" custScaleX="1329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96A6B5-FC6D-4A25-811E-34CF71A5D299}" type="pres">
      <dgm:prSet presAssocID="{E281331B-AB1B-4C72-BF61-01F20D88DA0C}" presName="funnel" presStyleLbl="trAlignAcc1" presStyleIdx="0" presStyleCnt="1"/>
      <dgm:spPr/>
    </dgm:pt>
  </dgm:ptLst>
  <dgm:cxnLst>
    <dgm:cxn modelId="{0183CE55-4E9C-4937-B3B4-EB9A43C4EF8F}" srcId="{E281331B-AB1B-4C72-BF61-01F20D88DA0C}" destId="{7F44CC0F-9987-4B52-B31A-D28F509C20FD}" srcOrd="3" destOrd="0" parTransId="{0BE8C10B-3311-4474-AB5A-DBFF1BCE74E8}" sibTransId="{B1A52570-25F6-44ED-97BB-2EA9BDAC3D40}"/>
    <dgm:cxn modelId="{DC3DB956-4AE2-4FD5-9A42-5A7779DC9993}" srcId="{E281331B-AB1B-4C72-BF61-01F20D88DA0C}" destId="{F43B3F91-A2E9-46B0-A46F-4B1CC0DA6B74}" srcOrd="1" destOrd="0" parTransId="{08D6DA29-09D8-4B10-9AFC-D1C1743E8859}" sibTransId="{1AB39D94-077D-4727-992F-EF7456DD3FF0}"/>
    <dgm:cxn modelId="{C93FF891-B1C1-45F8-AAFA-6F02C80E520F}" type="presOf" srcId="{82022ED3-2BCF-49FA-B491-AF3FCCF14265}" destId="{0D0C275B-84F6-494F-B3EE-E6A253316CAE}" srcOrd="0" destOrd="0" presId="urn:microsoft.com/office/officeart/2005/8/layout/funnel1"/>
    <dgm:cxn modelId="{897455FE-212F-4B92-821F-B1F8099C3896}" type="presOf" srcId="{F43B3F91-A2E9-46B0-A46F-4B1CC0DA6B74}" destId="{4121C837-DE58-40F6-8CF0-E0818F306A1D}" srcOrd="0" destOrd="0" presId="urn:microsoft.com/office/officeart/2005/8/layout/funnel1"/>
    <dgm:cxn modelId="{C866CC04-F847-4CDA-925F-4FB37D991503}" srcId="{E281331B-AB1B-4C72-BF61-01F20D88DA0C}" destId="{88BA1A3B-222A-454E-9D7E-AC8AF116855A}" srcOrd="0" destOrd="0" parTransId="{73FDF21F-A30A-45CD-93FA-A77A317224EB}" sibTransId="{B78DE3EA-F46F-4BF4-8B4F-146086936EE5}"/>
    <dgm:cxn modelId="{08DFBEAA-86F8-465A-9ADE-FEEA02DE0AC1}" type="presOf" srcId="{E281331B-AB1B-4C72-BF61-01F20D88DA0C}" destId="{FC376B3C-4890-408B-80B3-38921C7E751F}" srcOrd="0" destOrd="0" presId="urn:microsoft.com/office/officeart/2005/8/layout/funnel1"/>
    <dgm:cxn modelId="{707D2D81-E677-4BF6-8490-6A451A23A931}" srcId="{E281331B-AB1B-4C72-BF61-01F20D88DA0C}" destId="{82022ED3-2BCF-49FA-B491-AF3FCCF14265}" srcOrd="2" destOrd="0" parTransId="{171E1E20-8AEB-418C-9F28-14D79277AD4C}" sibTransId="{EDD7D764-EC3B-47C3-95BA-73F4ECC7E1F5}"/>
    <dgm:cxn modelId="{5AD58D51-3234-42E7-A730-8D067D5D9A4E}" type="presOf" srcId="{88BA1A3B-222A-454E-9D7E-AC8AF116855A}" destId="{FFF94BD6-8A77-467D-8127-BE47F982EE51}" srcOrd="0" destOrd="0" presId="urn:microsoft.com/office/officeart/2005/8/layout/funnel1"/>
    <dgm:cxn modelId="{AB80C0A3-B934-4150-93B3-2A83E8AEEAD0}" type="presOf" srcId="{7F44CC0F-9987-4B52-B31A-D28F509C20FD}" destId="{5B97B9DE-FE3E-4374-ABDA-48FAFECD0723}" srcOrd="0" destOrd="0" presId="urn:microsoft.com/office/officeart/2005/8/layout/funnel1"/>
    <dgm:cxn modelId="{F1174348-09BF-4F26-B789-EACE2EA03683}" type="presParOf" srcId="{FC376B3C-4890-408B-80B3-38921C7E751F}" destId="{D9DF1B2D-4F1A-45B0-83D1-E89665852B38}" srcOrd="0" destOrd="0" presId="urn:microsoft.com/office/officeart/2005/8/layout/funnel1"/>
    <dgm:cxn modelId="{87359E46-8C43-45E9-93A6-20533BF28131}" type="presParOf" srcId="{FC376B3C-4890-408B-80B3-38921C7E751F}" destId="{AA1F3617-3CB8-44C2-BC40-88C1ABAC8800}" srcOrd="1" destOrd="0" presId="urn:microsoft.com/office/officeart/2005/8/layout/funnel1"/>
    <dgm:cxn modelId="{9A6403F2-4367-4769-AFB2-0CE0D03AC4A6}" type="presParOf" srcId="{FC376B3C-4890-408B-80B3-38921C7E751F}" destId="{5B97B9DE-FE3E-4374-ABDA-48FAFECD0723}" srcOrd="2" destOrd="0" presId="urn:microsoft.com/office/officeart/2005/8/layout/funnel1"/>
    <dgm:cxn modelId="{3B0C6739-C903-44AC-80BD-1BE4000F81E5}" type="presParOf" srcId="{FC376B3C-4890-408B-80B3-38921C7E751F}" destId="{0D0C275B-84F6-494F-B3EE-E6A253316CAE}" srcOrd="3" destOrd="0" presId="urn:microsoft.com/office/officeart/2005/8/layout/funnel1"/>
    <dgm:cxn modelId="{7A189C1E-4274-4AF0-8D0B-B81A8BA800E7}" type="presParOf" srcId="{FC376B3C-4890-408B-80B3-38921C7E751F}" destId="{4121C837-DE58-40F6-8CF0-E0818F306A1D}" srcOrd="4" destOrd="0" presId="urn:microsoft.com/office/officeart/2005/8/layout/funnel1"/>
    <dgm:cxn modelId="{E413C984-23D5-41D8-BB59-C41859C00B9D}" type="presParOf" srcId="{FC376B3C-4890-408B-80B3-38921C7E751F}" destId="{FFF94BD6-8A77-467D-8127-BE47F982EE51}" srcOrd="5" destOrd="0" presId="urn:microsoft.com/office/officeart/2005/8/layout/funnel1"/>
    <dgm:cxn modelId="{CBC5862A-37E7-4E0D-B568-CF4163F5838C}" type="presParOf" srcId="{FC376B3C-4890-408B-80B3-38921C7E751F}" destId="{C696A6B5-FC6D-4A25-811E-34CF71A5D29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81331B-AB1B-4C72-BF61-01F20D88DA0C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8BA1A3B-222A-454E-9D7E-AC8AF116855A}">
      <dgm:prSet phldrT="[Texto]" custT="1"/>
      <dgm:spPr/>
      <dgm:t>
        <a:bodyPr/>
        <a:lstStyle/>
        <a:p>
          <a:r>
            <a:rPr lang="es-ES_tradnl" sz="1800" dirty="0" err="1" smtClean="0"/>
            <a:t>Explanations</a:t>
          </a:r>
          <a:endParaRPr lang="es-ES" sz="1800" dirty="0"/>
        </a:p>
      </dgm:t>
    </dgm:pt>
    <dgm:pt modelId="{73FDF21F-A30A-45CD-93FA-A77A317224EB}" type="parTrans" cxnId="{C866CC04-F847-4CDA-925F-4FB37D991503}">
      <dgm:prSet/>
      <dgm:spPr/>
      <dgm:t>
        <a:bodyPr/>
        <a:lstStyle/>
        <a:p>
          <a:endParaRPr lang="es-ES"/>
        </a:p>
      </dgm:t>
    </dgm:pt>
    <dgm:pt modelId="{B78DE3EA-F46F-4BF4-8B4F-146086936EE5}" type="sibTrans" cxnId="{C866CC04-F847-4CDA-925F-4FB37D991503}">
      <dgm:prSet/>
      <dgm:spPr/>
      <dgm:t>
        <a:bodyPr/>
        <a:lstStyle/>
        <a:p>
          <a:endParaRPr lang="es-ES"/>
        </a:p>
      </dgm:t>
    </dgm:pt>
    <dgm:pt modelId="{F43B3F91-A2E9-46B0-A46F-4B1CC0DA6B74}">
      <dgm:prSet phldrT="[Texto]" custT="1"/>
      <dgm:spPr/>
      <dgm:t>
        <a:bodyPr/>
        <a:lstStyle/>
        <a:p>
          <a:r>
            <a:rPr lang="es-ES_tradnl" sz="1800" dirty="0" err="1" smtClean="0"/>
            <a:t>Images</a:t>
          </a:r>
          <a:endParaRPr lang="es-ES_tradnl" sz="1800" dirty="0" smtClean="0"/>
        </a:p>
      </dgm:t>
    </dgm:pt>
    <dgm:pt modelId="{08D6DA29-09D8-4B10-9AFC-D1C1743E8859}" type="parTrans" cxnId="{DC3DB956-4AE2-4FD5-9A42-5A7779DC9993}">
      <dgm:prSet/>
      <dgm:spPr/>
      <dgm:t>
        <a:bodyPr/>
        <a:lstStyle/>
        <a:p>
          <a:endParaRPr lang="es-ES"/>
        </a:p>
      </dgm:t>
    </dgm:pt>
    <dgm:pt modelId="{1AB39D94-077D-4727-992F-EF7456DD3FF0}" type="sibTrans" cxnId="{DC3DB956-4AE2-4FD5-9A42-5A7779DC9993}">
      <dgm:prSet/>
      <dgm:spPr/>
      <dgm:t>
        <a:bodyPr/>
        <a:lstStyle/>
        <a:p>
          <a:endParaRPr lang="es-ES"/>
        </a:p>
      </dgm:t>
    </dgm:pt>
    <dgm:pt modelId="{82022ED3-2BCF-49FA-B491-AF3FCCF14265}">
      <dgm:prSet phldrT="[Texto]" custT="1"/>
      <dgm:spPr/>
      <dgm:t>
        <a:bodyPr/>
        <a:lstStyle/>
        <a:p>
          <a:r>
            <a:rPr lang="es-ES_tradnl" sz="1800" dirty="0" err="1" smtClean="0"/>
            <a:t>Downloadable</a:t>
          </a:r>
          <a:r>
            <a:rPr lang="es-ES_tradnl" sz="1800" dirty="0" smtClean="0"/>
            <a:t> files</a:t>
          </a:r>
          <a:endParaRPr lang="es-ES" sz="1800" dirty="0"/>
        </a:p>
      </dgm:t>
    </dgm:pt>
    <dgm:pt modelId="{171E1E20-8AEB-418C-9F28-14D79277AD4C}" type="parTrans" cxnId="{707D2D81-E677-4BF6-8490-6A451A23A931}">
      <dgm:prSet/>
      <dgm:spPr/>
      <dgm:t>
        <a:bodyPr/>
        <a:lstStyle/>
        <a:p>
          <a:endParaRPr lang="es-ES"/>
        </a:p>
      </dgm:t>
    </dgm:pt>
    <dgm:pt modelId="{EDD7D764-EC3B-47C3-95BA-73F4ECC7E1F5}" type="sibTrans" cxnId="{707D2D81-E677-4BF6-8490-6A451A23A931}">
      <dgm:prSet/>
      <dgm:spPr/>
      <dgm:t>
        <a:bodyPr/>
        <a:lstStyle/>
        <a:p>
          <a:endParaRPr lang="es-ES"/>
        </a:p>
      </dgm:t>
    </dgm:pt>
    <dgm:pt modelId="{7F44CC0F-9987-4B52-B31A-D28F509C20FD}">
      <dgm:prSet phldrT="[Texto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Presenting Contents</a:t>
          </a:r>
          <a:endParaRPr lang="es-ES" dirty="0">
            <a:solidFill>
              <a:schemeClr val="bg1"/>
            </a:solidFill>
          </a:endParaRPr>
        </a:p>
      </dgm:t>
    </dgm:pt>
    <dgm:pt modelId="{0BE8C10B-3311-4474-AB5A-DBFF1BCE74E8}" type="parTrans" cxnId="{0183CE55-4E9C-4937-B3B4-EB9A43C4EF8F}">
      <dgm:prSet/>
      <dgm:spPr/>
      <dgm:t>
        <a:bodyPr/>
        <a:lstStyle/>
        <a:p>
          <a:endParaRPr lang="es-ES"/>
        </a:p>
      </dgm:t>
    </dgm:pt>
    <dgm:pt modelId="{B1A52570-25F6-44ED-97BB-2EA9BDAC3D40}" type="sibTrans" cxnId="{0183CE55-4E9C-4937-B3B4-EB9A43C4EF8F}">
      <dgm:prSet/>
      <dgm:spPr/>
      <dgm:t>
        <a:bodyPr/>
        <a:lstStyle/>
        <a:p>
          <a:endParaRPr lang="es-ES"/>
        </a:p>
      </dgm:t>
    </dgm:pt>
    <dgm:pt modelId="{FC376B3C-4890-408B-80B3-38921C7E751F}" type="pres">
      <dgm:prSet presAssocID="{E281331B-AB1B-4C72-BF61-01F20D88DA0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9DF1B2D-4F1A-45B0-83D1-E89665852B38}" type="pres">
      <dgm:prSet presAssocID="{E281331B-AB1B-4C72-BF61-01F20D88DA0C}" presName="ellipse" presStyleLbl="trBgShp" presStyleIdx="0" presStyleCnt="1" custScaleY="112938"/>
      <dgm:spPr/>
    </dgm:pt>
    <dgm:pt modelId="{AA1F3617-3CB8-44C2-BC40-88C1ABAC8800}" type="pres">
      <dgm:prSet presAssocID="{E281331B-AB1B-4C72-BF61-01F20D88DA0C}" presName="arrow1" presStyleLbl="fgShp" presStyleIdx="0" presStyleCnt="1" custLinFactNeighborX="24633" custLinFactNeighborY="10345"/>
      <dgm:spPr/>
    </dgm:pt>
    <dgm:pt modelId="{5B97B9DE-FE3E-4374-ABDA-48FAFECD0723}" type="pres">
      <dgm:prSet presAssocID="{E281331B-AB1B-4C72-BF61-01F20D88DA0C}" presName="rectangle" presStyleLbl="revTx" presStyleIdx="0" presStyleCnt="1" custLinFactNeighborX="7027" custLinFactNeighborY="25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0C275B-84F6-494F-B3EE-E6A253316CAE}" type="pres">
      <dgm:prSet presAssocID="{F43B3F91-A2E9-46B0-A46F-4B1CC0DA6B74}" presName="item1" presStyleLbl="node1" presStyleIdx="0" presStyleCnt="3" custScaleX="1442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21C837-DE58-40F6-8CF0-E0818F306A1D}" type="pres">
      <dgm:prSet presAssocID="{82022ED3-2BCF-49FA-B491-AF3FCCF14265}" presName="item2" presStyleLbl="node1" presStyleIdx="1" presStyleCnt="3" custScaleX="1069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F94BD6-8A77-467D-8127-BE47F982EE51}" type="pres">
      <dgm:prSet presAssocID="{7F44CC0F-9987-4B52-B31A-D28F509C20FD}" presName="item3" presStyleLbl="node1" presStyleIdx="2" presStyleCnt="3" custScaleX="1329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96A6B5-FC6D-4A25-811E-34CF71A5D299}" type="pres">
      <dgm:prSet presAssocID="{E281331B-AB1B-4C72-BF61-01F20D88DA0C}" presName="funnel" presStyleLbl="trAlignAcc1" presStyleIdx="0" presStyleCnt="1" custScaleX="100624" custScaleY="95637" custLinFactNeighborX="2965" custLinFactNeighborY="1232"/>
      <dgm:spPr/>
    </dgm:pt>
  </dgm:ptLst>
  <dgm:cxnLst>
    <dgm:cxn modelId="{0183CE55-4E9C-4937-B3B4-EB9A43C4EF8F}" srcId="{E281331B-AB1B-4C72-BF61-01F20D88DA0C}" destId="{7F44CC0F-9987-4B52-B31A-D28F509C20FD}" srcOrd="3" destOrd="0" parTransId="{0BE8C10B-3311-4474-AB5A-DBFF1BCE74E8}" sibTransId="{B1A52570-25F6-44ED-97BB-2EA9BDAC3D40}"/>
    <dgm:cxn modelId="{DC3DB956-4AE2-4FD5-9A42-5A7779DC9993}" srcId="{E281331B-AB1B-4C72-BF61-01F20D88DA0C}" destId="{F43B3F91-A2E9-46B0-A46F-4B1CC0DA6B74}" srcOrd="1" destOrd="0" parTransId="{08D6DA29-09D8-4B10-9AFC-D1C1743E8859}" sibTransId="{1AB39D94-077D-4727-992F-EF7456DD3FF0}"/>
    <dgm:cxn modelId="{81E3D574-DA50-46E3-91A3-B4A26A111DBC}" type="presOf" srcId="{82022ED3-2BCF-49FA-B491-AF3FCCF14265}" destId="{0D0C275B-84F6-494F-B3EE-E6A253316CAE}" srcOrd="0" destOrd="0" presId="urn:microsoft.com/office/officeart/2005/8/layout/funnel1"/>
    <dgm:cxn modelId="{45F5B8DB-24E8-4F0D-BF42-F152EEF895FC}" type="presOf" srcId="{88BA1A3B-222A-454E-9D7E-AC8AF116855A}" destId="{FFF94BD6-8A77-467D-8127-BE47F982EE51}" srcOrd="0" destOrd="0" presId="urn:microsoft.com/office/officeart/2005/8/layout/funnel1"/>
    <dgm:cxn modelId="{7296767E-D77C-4CDA-A02C-8CDB1E376ADF}" type="presOf" srcId="{7F44CC0F-9987-4B52-B31A-D28F509C20FD}" destId="{5B97B9DE-FE3E-4374-ABDA-48FAFECD0723}" srcOrd="0" destOrd="0" presId="urn:microsoft.com/office/officeart/2005/8/layout/funnel1"/>
    <dgm:cxn modelId="{C866CC04-F847-4CDA-925F-4FB37D991503}" srcId="{E281331B-AB1B-4C72-BF61-01F20D88DA0C}" destId="{88BA1A3B-222A-454E-9D7E-AC8AF116855A}" srcOrd="0" destOrd="0" parTransId="{73FDF21F-A30A-45CD-93FA-A77A317224EB}" sibTransId="{B78DE3EA-F46F-4BF4-8B4F-146086936EE5}"/>
    <dgm:cxn modelId="{CCEF5BF6-2977-4F57-BA96-67CE6E21CD38}" type="presOf" srcId="{F43B3F91-A2E9-46B0-A46F-4B1CC0DA6B74}" destId="{4121C837-DE58-40F6-8CF0-E0818F306A1D}" srcOrd="0" destOrd="0" presId="urn:microsoft.com/office/officeart/2005/8/layout/funnel1"/>
    <dgm:cxn modelId="{707D2D81-E677-4BF6-8490-6A451A23A931}" srcId="{E281331B-AB1B-4C72-BF61-01F20D88DA0C}" destId="{82022ED3-2BCF-49FA-B491-AF3FCCF14265}" srcOrd="2" destOrd="0" parTransId="{171E1E20-8AEB-418C-9F28-14D79277AD4C}" sibTransId="{EDD7D764-EC3B-47C3-95BA-73F4ECC7E1F5}"/>
    <dgm:cxn modelId="{024F574D-2250-441B-B45D-3FB04E369423}" type="presOf" srcId="{E281331B-AB1B-4C72-BF61-01F20D88DA0C}" destId="{FC376B3C-4890-408B-80B3-38921C7E751F}" srcOrd="0" destOrd="0" presId="urn:microsoft.com/office/officeart/2005/8/layout/funnel1"/>
    <dgm:cxn modelId="{978EA51D-0780-4EBD-9171-ADFE1D38FB32}" type="presParOf" srcId="{FC376B3C-4890-408B-80B3-38921C7E751F}" destId="{D9DF1B2D-4F1A-45B0-83D1-E89665852B38}" srcOrd="0" destOrd="0" presId="urn:microsoft.com/office/officeart/2005/8/layout/funnel1"/>
    <dgm:cxn modelId="{2E061BF7-748E-44F5-A560-21CF079FF4FD}" type="presParOf" srcId="{FC376B3C-4890-408B-80B3-38921C7E751F}" destId="{AA1F3617-3CB8-44C2-BC40-88C1ABAC8800}" srcOrd="1" destOrd="0" presId="urn:microsoft.com/office/officeart/2005/8/layout/funnel1"/>
    <dgm:cxn modelId="{977C288E-1FD5-4145-B614-A8FD4C4294B2}" type="presParOf" srcId="{FC376B3C-4890-408B-80B3-38921C7E751F}" destId="{5B97B9DE-FE3E-4374-ABDA-48FAFECD0723}" srcOrd="2" destOrd="0" presId="urn:microsoft.com/office/officeart/2005/8/layout/funnel1"/>
    <dgm:cxn modelId="{FA157BAB-8ECF-4A88-B916-DEBB43276B5D}" type="presParOf" srcId="{FC376B3C-4890-408B-80B3-38921C7E751F}" destId="{0D0C275B-84F6-494F-B3EE-E6A253316CAE}" srcOrd="3" destOrd="0" presId="urn:microsoft.com/office/officeart/2005/8/layout/funnel1"/>
    <dgm:cxn modelId="{B5C12136-0EBA-46CE-ADF0-0489D5743959}" type="presParOf" srcId="{FC376B3C-4890-408B-80B3-38921C7E751F}" destId="{4121C837-DE58-40F6-8CF0-E0818F306A1D}" srcOrd="4" destOrd="0" presId="urn:microsoft.com/office/officeart/2005/8/layout/funnel1"/>
    <dgm:cxn modelId="{9FAF45AB-8550-492C-9CE8-032DCB2BFC36}" type="presParOf" srcId="{FC376B3C-4890-408B-80B3-38921C7E751F}" destId="{FFF94BD6-8A77-467D-8127-BE47F982EE51}" srcOrd="5" destOrd="0" presId="urn:microsoft.com/office/officeart/2005/8/layout/funnel1"/>
    <dgm:cxn modelId="{FEB175BD-F89B-4B6F-9117-5395A7F269B0}" type="presParOf" srcId="{FC376B3C-4890-408B-80B3-38921C7E751F}" destId="{C696A6B5-FC6D-4A25-811E-34CF71A5D29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81331B-AB1B-4C72-BF61-01F20D88DA0C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8BA1A3B-222A-454E-9D7E-AC8AF116855A}">
      <dgm:prSet phldrT="[Texto]" custT="1"/>
      <dgm:spPr/>
      <dgm:t>
        <a:bodyPr/>
        <a:lstStyle/>
        <a:p>
          <a:r>
            <a:rPr lang="es-ES_tradnl" sz="1800" dirty="0" err="1" smtClean="0"/>
            <a:t>Explanations</a:t>
          </a:r>
          <a:endParaRPr lang="es-ES" sz="1800" dirty="0"/>
        </a:p>
      </dgm:t>
    </dgm:pt>
    <dgm:pt modelId="{73FDF21F-A30A-45CD-93FA-A77A317224EB}" type="parTrans" cxnId="{C866CC04-F847-4CDA-925F-4FB37D991503}">
      <dgm:prSet/>
      <dgm:spPr/>
      <dgm:t>
        <a:bodyPr/>
        <a:lstStyle/>
        <a:p>
          <a:endParaRPr lang="es-ES"/>
        </a:p>
      </dgm:t>
    </dgm:pt>
    <dgm:pt modelId="{B78DE3EA-F46F-4BF4-8B4F-146086936EE5}" type="sibTrans" cxnId="{C866CC04-F847-4CDA-925F-4FB37D991503}">
      <dgm:prSet/>
      <dgm:spPr/>
      <dgm:t>
        <a:bodyPr/>
        <a:lstStyle/>
        <a:p>
          <a:endParaRPr lang="es-ES"/>
        </a:p>
      </dgm:t>
    </dgm:pt>
    <dgm:pt modelId="{F43B3F91-A2E9-46B0-A46F-4B1CC0DA6B74}">
      <dgm:prSet phldrT="[Texto]" custT="1"/>
      <dgm:spPr/>
      <dgm:t>
        <a:bodyPr/>
        <a:lstStyle/>
        <a:p>
          <a:r>
            <a:rPr lang="es-ES_tradnl" sz="1800" dirty="0" err="1" smtClean="0"/>
            <a:t>Images</a:t>
          </a:r>
          <a:endParaRPr lang="es-ES_tradnl" sz="1800" dirty="0" smtClean="0"/>
        </a:p>
      </dgm:t>
    </dgm:pt>
    <dgm:pt modelId="{08D6DA29-09D8-4B10-9AFC-D1C1743E8859}" type="parTrans" cxnId="{DC3DB956-4AE2-4FD5-9A42-5A7779DC9993}">
      <dgm:prSet/>
      <dgm:spPr/>
      <dgm:t>
        <a:bodyPr/>
        <a:lstStyle/>
        <a:p>
          <a:endParaRPr lang="es-ES"/>
        </a:p>
      </dgm:t>
    </dgm:pt>
    <dgm:pt modelId="{1AB39D94-077D-4727-992F-EF7456DD3FF0}" type="sibTrans" cxnId="{DC3DB956-4AE2-4FD5-9A42-5A7779DC9993}">
      <dgm:prSet/>
      <dgm:spPr/>
      <dgm:t>
        <a:bodyPr/>
        <a:lstStyle/>
        <a:p>
          <a:endParaRPr lang="es-ES"/>
        </a:p>
      </dgm:t>
    </dgm:pt>
    <dgm:pt modelId="{82022ED3-2BCF-49FA-B491-AF3FCCF14265}">
      <dgm:prSet phldrT="[Texto]" custT="1"/>
      <dgm:spPr/>
      <dgm:t>
        <a:bodyPr/>
        <a:lstStyle/>
        <a:p>
          <a:r>
            <a:rPr lang="es-ES_tradnl" sz="1800" dirty="0" err="1" smtClean="0"/>
            <a:t>Downloadable</a:t>
          </a:r>
          <a:r>
            <a:rPr lang="es-ES_tradnl" sz="1800" dirty="0" smtClean="0"/>
            <a:t> files</a:t>
          </a:r>
          <a:endParaRPr lang="es-ES" sz="1800" dirty="0"/>
        </a:p>
      </dgm:t>
    </dgm:pt>
    <dgm:pt modelId="{171E1E20-8AEB-418C-9F28-14D79277AD4C}" type="parTrans" cxnId="{707D2D81-E677-4BF6-8490-6A451A23A931}">
      <dgm:prSet/>
      <dgm:spPr/>
      <dgm:t>
        <a:bodyPr/>
        <a:lstStyle/>
        <a:p>
          <a:endParaRPr lang="es-ES"/>
        </a:p>
      </dgm:t>
    </dgm:pt>
    <dgm:pt modelId="{EDD7D764-EC3B-47C3-95BA-73F4ECC7E1F5}" type="sibTrans" cxnId="{707D2D81-E677-4BF6-8490-6A451A23A931}">
      <dgm:prSet/>
      <dgm:spPr/>
      <dgm:t>
        <a:bodyPr/>
        <a:lstStyle/>
        <a:p>
          <a:endParaRPr lang="es-ES"/>
        </a:p>
      </dgm:t>
    </dgm:pt>
    <dgm:pt modelId="{7F44CC0F-9987-4B52-B31A-D28F509C20FD}">
      <dgm:prSet phldrT="[Texto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Presenting Contents</a:t>
          </a:r>
          <a:endParaRPr lang="es-ES" dirty="0">
            <a:solidFill>
              <a:schemeClr val="bg1"/>
            </a:solidFill>
          </a:endParaRPr>
        </a:p>
      </dgm:t>
    </dgm:pt>
    <dgm:pt modelId="{0BE8C10B-3311-4474-AB5A-DBFF1BCE74E8}" type="parTrans" cxnId="{0183CE55-4E9C-4937-B3B4-EB9A43C4EF8F}">
      <dgm:prSet/>
      <dgm:spPr/>
      <dgm:t>
        <a:bodyPr/>
        <a:lstStyle/>
        <a:p>
          <a:endParaRPr lang="es-ES"/>
        </a:p>
      </dgm:t>
    </dgm:pt>
    <dgm:pt modelId="{B1A52570-25F6-44ED-97BB-2EA9BDAC3D40}" type="sibTrans" cxnId="{0183CE55-4E9C-4937-B3B4-EB9A43C4EF8F}">
      <dgm:prSet/>
      <dgm:spPr/>
      <dgm:t>
        <a:bodyPr/>
        <a:lstStyle/>
        <a:p>
          <a:endParaRPr lang="es-ES"/>
        </a:p>
      </dgm:t>
    </dgm:pt>
    <dgm:pt modelId="{FC376B3C-4890-408B-80B3-38921C7E751F}" type="pres">
      <dgm:prSet presAssocID="{E281331B-AB1B-4C72-BF61-01F20D88DA0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9DF1B2D-4F1A-45B0-83D1-E89665852B38}" type="pres">
      <dgm:prSet presAssocID="{E281331B-AB1B-4C72-BF61-01F20D88DA0C}" presName="ellipse" presStyleLbl="trBgShp" presStyleIdx="0" presStyleCnt="1" custScaleY="112938"/>
      <dgm:spPr/>
    </dgm:pt>
    <dgm:pt modelId="{AA1F3617-3CB8-44C2-BC40-88C1ABAC8800}" type="pres">
      <dgm:prSet presAssocID="{E281331B-AB1B-4C72-BF61-01F20D88DA0C}" presName="arrow1" presStyleLbl="fgShp" presStyleIdx="0" presStyleCnt="1" custLinFactNeighborX="24633" custLinFactNeighborY="10345"/>
      <dgm:spPr/>
    </dgm:pt>
    <dgm:pt modelId="{5B97B9DE-FE3E-4374-ABDA-48FAFECD0723}" type="pres">
      <dgm:prSet presAssocID="{E281331B-AB1B-4C72-BF61-01F20D88DA0C}" presName="rectangle" presStyleLbl="revTx" presStyleIdx="0" presStyleCnt="1" custLinFactNeighborX="7027" custLinFactNeighborY="25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0C275B-84F6-494F-B3EE-E6A253316CAE}" type="pres">
      <dgm:prSet presAssocID="{F43B3F91-A2E9-46B0-A46F-4B1CC0DA6B74}" presName="item1" presStyleLbl="node1" presStyleIdx="0" presStyleCnt="3" custScaleX="1442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21C837-DE58-40F6-8CF0-E0818F306A1D}" type="pres">
      <dgm:prSet presAssocID="{82022ED3-2BCF-49FA-B491-AF3FCCF14265}" presName="item2" presStyleLbl="node1" presStyleIdx="1" presStyleCnt="3" custScaleX="1069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F94BD6-8A77-467D-8127-BE47F982EE51}" type="pres">
      <dgm:prSet presAssocID="{7F44CC0F-9987-4B52-B31A-D28F509C20FD}" presName="item3" presStyleLbl="node1" presStyleIdx="2" presStyleCnt="3" custScaleX="1329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96A6B5-FC6D-4A25-811E-34CF71A5D299}" type="pres">
      <dgm:prSet presAssocID="{E281331B-AB1B-4C72-BF61-01F20D88DA0C}" presName="funnel" presStyleLbl="trAlignAcc1" presStyleIdx="0" presStyleCnt="1" custScaleX="100624" custScaleY="95637" custLinFactNeighborX="2965" custLinFactNeighborY="1232"/>
      <dgm:spPr/>
    </dgm:pt>
  </dgm:ptLst>
  <dgm:cxnLst>
    <dgm:cxn modelId="{58F80082-71CB-4F01-A53A-412CEA6C58F0}" type="presOf" srcId="{88BA1A3B-222A-454E-9D7E-AC8AF116855A}" destId="{FFF94BD6-8A77-467D-8127-BE47F982EE51}" srcOrd="0" destOrd="0" presId="urn:microsoft.com/office/officeart/2005/8/layout/funnel1"/>
    <dgm:cxn modelId="{DC3DB956-4AE2-4FD5-9A42-5A7779DC9993}" srcId="{E281331B-AB1B-4C72-BF61-01F20D88DA0C}" destId="{F43B3F91-A2E9-46B0-A46F-4B1CC0DA6B74}" srcOrd="1" destOrd="0" parTransId="{08D6DA29-09D8-4B10-9AFC-D1C1743E8859}" sibTransId="{1AB39D94-077D-4727-992F-EF7456DD3FF0}"/>
    <dgm:cxn modelId="{0183CE55-4E9C-4937-B3B4-EB9A43C4EF8F}" srcId="{E281331B-AB1B-4C72-BF61-01F20D88DA0C}" destId="{7F44CC0F-9987-4B52-B31A-D28F509C20FD}" srcOrd="3" destOrd="0" parTransId="{0BE8C10B-3311-4474-AB5A-DBFF1BCE74E8}" sibTransId="{B1A52570-25F6-44ED-97BB-2EA9BDAC3D40}"/>
    <dgm:cxn modelId="{6CBFD9F1-12EB-40C5-958E-24AF31F8B6B8}" type="presOf" srcId="{7F44CC0F-9987-4B52-B31A-D28F509C20FD}" destId="{5B97B9DE-FE3E-4374-ABDA-48FAFECD0723}" srcOrd="0" destOrd="0" presId="urn:microsoft.com/office/officeart/2005/8/layout/funnel1"/>
    <dgm:cxn modelId="{C866CC04-F847-4CDA-925F-4FB37D991503}" srcId="{E281331B-AB1B-4C72-BF61-01F20D88DA0C}" destId="{88BA1A3B-222A-454E-9D7E-AC8AF116855A}" srcOrd="0" destOrd="0" parTransId="{73FDF21F-A30A-45CD-93FA-A77A317224EB}" sibTransId="{B78DE3EA-F46F-4BF4-8B4F-146086936EE5}"/>
    <dgm:cxn modelId="{2BE0931F-91EB-4ACA-9B42-19F4804B4576}" type="presOf" srcId="{E281331B-AB1B-4C72-BF61-01F20D88DA0C}" destId="{FC376B3C-4890-408B-80B3-38921C7E751F}" srcOrd="0" destOrd="0" presId="urn:microsoft.com/office/officeart/2005/8/layout/funnel1"/>
    <dgm:cxn modelId="{10931697-7A21-427A-B954-DC3FE4AD82F9}" type="presOf" srcId="{82022ED3-2BCF-49FA-B491-AF3FCCF14265}" destId="{0D0C275B-84F6-494F-B3EE-E6A253316CAE}" srcOrd="0" destOrd="0" presId="urn:microsoft.com/office/officeart/2005/8/layout/funnel1"/>
    <dgm:cxn modelId="{707D2D81-E677-4BF6-8490-6A451A23A931}" srcId="{E281331B-AB1B-4C72-BF61-01F20D88DA0C}" destId="{82022ED3-2BCF-49FA-B491-AF3FCCF14265}" srcOrd="2" destOrd="0" parTransId="{171E1E20-8AEB-418C-9F28-14D79277AD4C}" sibTransId="{EDD7D764-EC3B-47C3-95BA-73F4ECC7E1F5}"/>
    <dgm:cxn modelId="{B862CE56-C345-40DC-B2AF-D1B0EBD5B83B}" type="presOf" srcId="{F43B3F91-A2E9-46B0-A46F-4B1CC0DA6B74}" destId="{4121C837-DE58-40F6-8CF0-E0818F306A1D}" srcOrd="0" destOrd="0" presId="urn:microsoft.com/office/officeart/2005/8/layout/funnel1"/>
    <dgm:cxn modelId="{3CF2CBB2-AC28-43A9-B6E9-323798D6A198}" type="presParOf" srcId="{FC376B3C-4890-408B-80B3-38921C7E751F}" destId="{D9DF1B2D-4F1A-45B0-83D1-E89665852B38}" srcOrd="0" destOrd="0" presId="urn:microsoft.com/office/officeart/2005/8/layout/funnel1"/>
    <dgm:cxn modelId="{56336749-2247-44AA-9B76-2928AA954212}" type="presParOf" srcId="{FC376B3C-4890-408B-80B3-38921C7E751F}" destId="{AA1F3617-3CB8-44C2-BC40-88C1ABAC8800}" srcOrd="1" destOrd="0" presId="urn:microsoft.com/office/officeart/2005/8/layout/funnel1"/>
    <dgm:cxn modelId="{CDFD5FBD-6146-4CE7-B6DC-FAFB73EC7A54}" type="presParOf" srcId="{FC376B3C-4890-408B-80B3-38921C7E751F}" destId="{5B97B9DE-FE3E-4374-ABDA-48FAFECD0723}" srcOrd="2" destOrd="0" presId="urn:microsoft.com/office/officeart/2005/8/layout/funnel1"/>
    <dgm:cxn modelId="{544FA3D3-982B-475D-826A-DF1DAF585AFF}" type="presParOf" srcId="{FC376B3C-4890-408B-80B3-38921C7E751F}" destId="{0D0C275B-84F6-494F-B3EE-E6A253316CAE}" srcOrd="3" destOrd="0" presId="urn:microsoft.com/office/officeart/2005/8/layout/funnel1"/>
    <dgm:cxn modelId="{86073183-91BC-451C-9290-3360F13C0384}" type="presParOf" srcId="{FC376B3C-4890-408B-80B3-38921C7E751F}" destId="{4121C837-DE58-40F6-8CF0-E0818F306A1D}" srcOrd="4" destOrd="0" presId="urn:microsoft.com/office/officeart/2005/8/layout/funnel1"/>
    <dgm:cxn modelId="{78A2E64C-E8D5-442D-9A04-67E91C008F1B}" type="presParOf" srcId="{FC376B3C-4890-408B-80B3-38921C7E751F}" destId="{FFF94BD6-8A77-467D-8127-BE47F982EE51}" srcOrd="5" destOrd="0" presId="urn:microsoft.com/office/officeart/2005/8/layout/funnel1"/>
    <dgm:cxn modelId="{E72B8550-B47D-48C9-A924-5954FC0660C4}" type="presParOf" srcId="{FC376B3C-4890-408B-80B3-38921C7E751F}" destId="{C696A6B5-FC6D-4A25-811E-34CF71A5D29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DF1B2D-4F1A-45B0-83D1-E89665852B38}">
      <dsp:nvSpPr>
        <dsp:cNvPr id="0" name=""/>
        <dsp:cNvSpPr/>
      </dsp:nvSpPr>
      <dsp:spPr>
        <a:xfrm>
          <a:off x="1330894" y="196637"/>
          <a:ext cx="3902501" cy="1355287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3617-3CB8-44C2-BC40-88C1ABAC8800}">
      <dsp:nvSpPr>
        <dsp:cNvPr id="0" name=""/>
        <dsp:cNvSpPr/>
      </dsp:nvSpPr>
      <dsp:spPr>
        <a:xfrm>
          <a:off x="2910046" y="3515276"/>
          <a:ext cx="756298" cy="484031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7B9DE-FE3E-4374-ABDA-48FAFECD0723}">
      <dsp:nvSpPr>
        <dsp:cNvPr id="0" name=""/>
        <dsp:cNvSpPr/>
      </dsp:nvSpPr>
      <dsp:spPr>
        <a:xfrm>
          <a:off x="1473079" y="3902501"/>
          <a:ext cx="3630234" cy="907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bg1"/>
              </a:solidFill>
            </a:rPr>
            <a:t>New Media in the English classroom</a:t>
          </a:r>
          <a:r>
            <a:rPr lang="en-GB" sz="2100" kern="1200" dirty="0" smtClean="0">
              <a:solidFill>
                <a:schemeClr val="bg1"/>
              </a:solidFill>
            </a:rPr>
            <a:t> </a:t>
          </a:r>
          <a:endParaRPr lang="es-ES" sz="2100" kern="1200" dirty="0">
            <a:solidFill>
              <a:schemeClr val="bg1"/>
            </a:solidFill>
          </a:endParaRPr>
        </a:p>
      </dsp:txBody>
      <dsp:txXfrm>
        <a:off x="1473079" y="3902501"/>
        <a:ext cx="3630234" cy="907558"/>
      </dsp:txXfrm>
    </dsp:sp>
    <dsp:sp modelId="{0D0C275B-84F6-494F-B3EE-E6A253316CAE}">
      <dsp:nvSpPr>
        <dsp:cNvPr id="0" name=""/>
        <dsp:cNvSpPr/>
      </dsp:nvSpPr>
      <dsp:spPr>
        <a:xfrm>
          <a:off x="2749711" y="1656596"/>
          <a:ext cx="1361337" cy="13613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My </a:t>
          </a:r>
          <a:r>
            <a:rPr lang="es-ES_tradnl" sz="1700" kern="1200" dirty="0" err="1" smtClean="0"/>
            <a:t>Opinion</a:t>
          </a:r>
          <a:endParaRPr lang="es-ES" sz="1700" kern="1200" dirty="0"/>
        </a:p>
      </dsp:txBody>
      <dsp:txXfrm>
        <a:off x="2749711" y="1656596"/>
        <a:ext cx="1361337" cy="1361337"/>
      </dsp:txXfrm>
    </dsp:sp>
    <dsp:sp modelId="{4121C837-DE58-40F6-8CF0-E0818F306A1D}">
      <dsp:nvSpPr>
        <dsp:cNvPr id="0" name=""/>
        <dsp:cNvSpPr/>
      </dsp:nvSpPr>
      <dsp:spPr>
        <a:xfrm>
          <a:off x="1728196" y="648073"/>
          <a:ext cx="1456141" cy="1335771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err="1" smtClean="0"/>
            <a:t>Images</a:t>
          </a:r>
          <a:r>
            <a:rPr lang="es-ES_tradnl" sz="1700" kern="1200" dirty="0" smtClean="0"/>
            <a:t> and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Videos</a:t>
          </a:r>
          <a:endParaRPr lang="es-ES" sz="1700" kern="1200" dirty="0"/>
        </a:p>
      </dsp:txBody>
      <dsp:txXfrm>
        <a:off x="1728196" y="648073"/>
        <a:ext cx="1456141" cy="1335771"/>
      </dsp:txXfrm>
    </dsp:sp>
    <dsp:sp modelId="{FFF94BD6-8A77-467D-8127-BE47F982EE51}">
      <dsp:nvSpPr>
        <dsp:cNvPr id="0" name=""/>
        <dsp:cNvSpPr/>
      </dsp:nvSpPr>
      <dsp:spPr>
        <a:xfrm>
          <a:off x="2943186" y="306149"/>
          <a:ext cx="1809340" cy="136133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Explanations</a:t>
          </a:r>
          <a:endParaRPr lang="es-ES" sz="1700" kern="1200" dirty="0"/>
        </a:p>
      </dsp:txBody>
      <dsp:txXfrm>
        <a:off x="2943186" y="306149"/>
        <a:ext cx="1809340" cy="1361337"/>
      </dsp:txXfrm>
    </dsp:sp>
    <dsp:sp modelId="{C696A6B5-FC6D-4A25-811E-34CF71A5D299}">
      <dsp:nvSpPr>
        <dsp:cNvPr id="0" name=""/>
        <dsp:cNvSpPr/>
      </dsp:nvSpPr>
      <dsp:spPr>
        <a:xfrm>
          <a:off x="1170559" y="30251"/>
          <a:ext cx="4235273" cy="338821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DF1B2D-4F1A-45B0-83D1-E89665852B38}">
      <dsp:nvSpPr>
        <dsp:cNvPr id="0" name=""/>
        <dsp:cNvSpPr/>
      </dsp:nvSpPr>
      <dsp:spPr>
        <a:xfrm>
          <a:off x="1330894" y="196637"/>
          <a:ext cx="3902501" cy="1355287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3617-3CB8-44C2-BC40-88C1ABAC8800}">
      <dsp:nvSpPr>
        <dsp:cNvPr id="0" name=""/>
        <dsp:cNvSpPr/>
      </dsp:nvSpPr>
      <dsp:spPr>
        <a:xfrm>
          <a:off x="2910046" y="3515276"/>
          <a:ext cx="756298" cy="484031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7B9DE-FE3E-4374-ABDA-48FAFECD0723}">
      <dsp:nvSpPr>
        <dsp:cNvPr id="0" name=""/>
        <dsp:cNvSpPr/>
      </dsp:nvSpPr>
      <dsp:spPr>
        <a:xfrm>
          <a:off x="1473079" y="3902501"/>
          <a:ext cx="3630234" cy="907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bg1"/>
              </a:solidFill>
            </a:rPr>
            <a:t>New Media in the English classroom</a:t>
          </a:r>
          <a:r>
            <a:rPr lang="en-GB" sz="2100" kern="1200" dirty="0" smtClean="0">
              <a:solidFill>
                <a:schemeClr val="bg1"/>
              </a:solidFill>
            </a:rPr>
            <a:t> </a:t>
          </a:r>
          <a:endParaRPr lang="es-ES" sz="2100" kern="1200" dirty="0">
            <a:solidFill>
              <a:schemeClr val="bg1"/>
            </a:solidFill>
          </a:endParaRPr>
        </a:p>
      </dsp:txBody>
      <dsp:txXfrm>
        <a:off x="1473079" y="3902501"/>
        <a:ext cx="3630234" cy="907558"/>
      </dsp:txXfrm>
    </dsp:sp>
    <dsp:sp modelId="{0D0C275B-84F6-494F-B3EE-E6A253316CAE}">
      <dsp:nvSpPr>
        <dsp:cNvPr id="0" name=""/>
        <dsp:cNvSpPr/>
      </dsp:nvSpPr>
      <dsp:spPr>
        <a:xfrm>
          <a:off x="2749711" y="1656596"/>
          <a:ext cx="1361337" cy="13613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My </a:t>
          </a:r>
          <a:r>
            <a:rPr lang="es-ES_tradnl" sz="1700" kern="1200" dirty="0" err="1" smtClean="0"/>
            <a:t>Opinion</a:t>
          </a:r>
          <a:endParaRPr lang="es-ES" sz="1700" kern="1200" dirty="0"/>
        </a:p>
      </dsp:txBody>
      <dsp:txXfrm>
        <a:off x="2749711" y="1656596"/>
        <a:ext cx="1361337" cy="1361337"/>
      </dsp:txXfrm>
    </dsp:sp>
    <dsp:sp modelId="{4121C837-DE58-40F6-8CF0-E0818F306A1D}">
      <dsp:nvSpPr>
        <dsp:cNvPr id="0" name=""/>
        <dsp:cNvSpPr/>
      </dsp:nvSpPr>
      <dsp:spPr>
        <a:xfrm>
          <a:off x="1728196" y="648073"/>
          <a:ext cx="1456141" cy="1335771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err="1" smtClean="0"/>
            <a:t>Images</a:t>
          </a:r>
          <a:r>
            <a:rPr lang="es-ES_tradnl" sz="1700" kern="1200" dirty="0" smtClean="0"/>
            <a:t> and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Videos</a:t>
          </a:r>
          <a:endParaRPr lang="es-ES" sz="1700" kern="1200" dirty="0"/>
        </a:p>
      </dsp:txBody>
      <dsp:txXfrm>
        <a:off x="1728196" y="648073"/>
        <a:ext cx="1456141" cy="1335771"/>
      </dsp:txXfrm>
    </dsp:sp>
    <dsp:sp modelId="{FFF94BD6-8A77-467D-8127-BE47F982EE51}">
      <dsp:nvSpPr>
        <dsp:cNvPr id="0" name=""/>
        <dsp:cNvSpPr/>
      </dsp:nvSpPr>
      <dsp:spPr>
        <a:xfrm>
          <a:off x="2943186" y="306149"/>
          <a:ext cx="1809340" cy="136133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Explanations</a:t>
          </a:r>
          <a:endParaRPr lang="es-ES" sz="1700" kern="1200" dirty="0"/>
        </a:p>
      </dsp:txBody>
      <dsp:txXfrm>
        <a:off x="2943186" y="306149"/>
        <a:ext cx="1809340" cy="1361337"/>
      </dsp:txXfrm>
    </dsp:sp>
    <dsp:sp modelId="{C696A6B5-FC6D-4A25-811E-34CF71A5D299}">
      <dsp:nvSpPr>
        <dsp:cNvPr id="0" name=""/>
        <dsp:cNvSpPr/>
      </dsp:nvSpPr>
      <dsp:spPr>
        <a:xfrm>
          <a:off x="1170559" y="30251"/>
          <a:ext cx="4235273" cy="338821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DF1B2D-4F1A-45B0-83D1-E89665852B38}">
      <dsp:nvSpPr>
        <dsp:cNvPr id="0" name=""/>
        <dsp:cNvSpPr/>
      </dsp:nvSpPr>
      <dsp:spPr>
        <a:xfrm>
          <a:off x="1330894" y="72007"/>
          <a:ext cx="3902501" cy="153063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3617-3CB8-44C2-BC40-88C1ABAC8800}">
      <dsp:nvSpPr>
        <dsp:cNvPr id="0" name=""/>
        <dsp:cNvSpPr/>
      </dsp:nvSpPr>
      <dsp:spPr>
        <a:xfrm>
          <a:off x="3096345" y="3528392"/>
          <a:ext cx="756298" cy="484031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7B9DE-FE3E-4374-ABDA-48FAFECD0723}">
      <dsp:nvSpPr>
        <dsp:cNvPr id="0" name=""/>
        <dsp:cNvSpPr/>
      </dsp:nvSpPr>
      <dsp:spPr>
        <a:xfrm>
          <a:off x="1728175" y="3888433"/>
          <a:ext cx="3630234" cy="907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>
              <a:solidFill>
                <a:schemeClr val="bg1"/>
              </a:solidFill>
            </a:rPr>
            <a:t>Presenting Contents</a:t>
          </a:r>
          <a:endParaRPr lang="es-ES" sz="3000" kern="1200" dirty="0">
            <a:solidFill>
              <a:schemeClr val="bg1"/>
            </a:solidFill>
          </a:endParaRPr>
        </a:p>
      </dsp:txBody>
      <dsp:txXfrm>
        <a:off x="1728175" y="3888433"/>
        <a:ext cx="3630234" cy="907558"/>
      </dsp:txXfrm>
    </dsp:sp>
    <dsp:sp modelId="{0D0C275B-84F6-494F-B3EE-E6A253316CAE}">
      <dsp:nvSpPr>
        <dsp:cNvPr id="0" name=""/>
        <dsp:cNvSpPr/>
      </dsp:nvSpPr>
      <dsp:spPr>
        <a:xfrm>
          <a:off x="2448270" y="1619639"/>
          <a:ext cx="1964219" cy="13613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err="1" smtClean="0"/>
            <a:t>Downloadable</a:t>
          </a:r>
          <a:r>
            <a:rPr lang="es-ES_tradnl" sz="1800" kern="1200" dirty="0" smtClean="0"/>
            <a:t> files</a:t>
          </a:r>
          <a:endParaRPr lang="es-ES" sz="1800" kern="1200" dirty="0"/>
        </a:p>
      </dsp:txBody>
      <dsp:txXfrm>
        <a:off x="2448270" y="1619639"/>
        <a:ext cx="1964219" cy="1361337"/>
      </dsp:txXfrm>
    </dsp:sp>
    <dsp:sp modelId="{4121C837-DE58-40F6-8CF0-E0818F306A1D}">
      <dsp:nvSpPr>
        <dsp:cNvPr id="0" name=""/>
        <dsp:cNvSpPr/>
      </dsp:nvSpPr>
      <dsp:spPr>
        <a:xfrm>
          <a:off x="1728196" y="598333"/>
          <a:ext cx="1456141" cy="136133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err="1" smtClean="0"/>
            <a:t>Images</a:t>
          </a:r>
          <a:endParaRPr lang="es-ES_tradnl" sz="1800" kern="1200" dirty="0" smtClean="0"/>
        </a:p>
      </dsp:txBody>
      <dsp:txXfrm>
        <a:off x="1728196" y="598333"/>
        <a:ext cx="1456141" cy="1361337"/>
      </dsp:txXfrm>
    </dsp:sp>
    <dsp:sp modelId="{FFF94BD6-8A77-467D-8127-BE47F982EE51}">
      <dsp:nvSpPr>
        <dsp:cNvPr id="0" name=""/>
        <dsp:cNvSpPr/>
      </dsp:nvSpPr>
      <dsp:spPr>
        <a:xfrm>
          <a:off x="2943186" y="269192"/>
          <a:ext cx="1809340" cy="136133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err="1" smtClean="0"/>
            <a:t>Explanations</a:t>
          </a:r>
          <a:endParaRPr lang="es-ES" sz="1800" kern="1200" dirty="0"/>
        </a:p>
      </dsp:txBody>
      <dsp:txXfrm>
        <a:off x="2943186" y="269192"/>
        <a:ext cx="1809340" cy="1361337"/>
      </dsp:txXfrm>
    </dsp:sp>
    <dsp:sp modelId="{C696A6B5-FC6D-4A25-811E-34CF71A5D299}">
      <dsp:nvSpPr>
        <dsp:cNvPr id="0" name=""/>
        <dsp:cNvSpPr/>
      </dsp:nvSpPr>
      <dsp:spPr>
        <a:xfrm>
          <a:off x="1282921" y="108951"/>
          <a:ext cx="4261701" cy="324039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DF1B2D-4F1A-45B0-83D1-E89665852B38}">
      <dsp:nvSpPr>
        <dsp:cNvPr id="0" name=""/>
        <dsp:cNvSpPr/>
      </dsp:nvSpPr>
      <dsp:spPr>
        <a:xfrm>
          <a:off x="1330894" y="72007"/>
          <a:ext cx="3902501" cy="153063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3617-3CB8-44C2-BC40-88C1ABAC8800}">
      <dsp:nvSpPr>
        <dsp:cNvPr id="0" name=""/>
        <dsp:cNvSpPr/>
      </dsp:nvSpPr>
      <dsp:spPr>
        <a:xfrm>
          <a:off x="3096345" y="3528392"/>
          <a:ext cx="756298" cy="484031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7B9DE-FE3E-4374-ABDA-48FAFECD0723}">
      <dsp:nvSpPr>
        <dsp:cNvPr id="0" name=""/>
        <dsp:cNvSpPr/>
      </dsp:nvSpPr>
      <dsp:spPr>
        <a:xfrm>
          <a:off x="1728175" y="3888433"/>
          <a:ext cx="3630234" cy="907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>
              <a:solidFill>
                <a:schemeClr val="bg1"/>
              </a:solidFill>
            </a:rPr>
            <a:t>Presenting Contents</a:t>
          </a:r>
          <a:endParaRPr lang="es-ES" sz="3000" kern="1200" dirty="0">
            <a:solidFill>
              <a:schemeClr val="bg1"/>
            </a:solidFill>
          </a:endParaRPr>
        </a:p>
      </dsp:txBody>
      <dsp:txXfrm>
        <a:off x="1728175" y="3888433"/>
        <a:ext cx="3630234" cy="907558"/>
      </dsp:txXfrm>
    </dsp:sp>
    <dsp:sp modelId="{0D0C275B-84F6-494F-B3EE-E6A253316CAE}">
      <dsp:nvSpPr>
        <dsp:cNvPr id="0" name=""/>
        <dsp:cNvSpPr/>
      </dsp:nvSpPr>
      <dsp:spPr>
        <a:xfrm>
          <a:off x="2448270" y="1619639"/>
          <a:ext cx="1964219" cy="13613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err="1" smtClean="0"/>
            <a:t>Downloadable</a:t>
          </a:r>
          <a:r>
            <a:rPr lang="es-ES_tradnl" sz="1800" kern="1200" dirty="0" smtClean="0"/>
            <a:t> files</a:t>
          </a:r>
          <a:endParaRPr lang="es-ES" sz="1800" kern="1200" dirty="0"/>
        </a:p>
      </dsp:txBody>
      <dsp:txXfrm>
        <a:off x="2448270" y="1619639"/>
        <a:ext cx="1964219" cy="1361337"/>
      </dsp:txXfrm>
    </dsp:sp>
    <dsp:sp modelId="{4121C837-DE58-40F6-8CF0-E0818F306A1D}">
      <dsp:nvSpPr>
        <dsp:cNvPr id="0" name=""/>
        <dsp:cNvSpPr/>
      </dsp:nvSpPr>
      <dsp:spPr>
        <a:xfrm>
          <a:off x="1728196" y="598333"/>
          <a:ext cx="1456141" cy="136133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err="1" smtClean="0"/>
            <a:t>Images</a:t>
          </a:r>
          <a:endParaRPr lang="es-ES_tradnl" sz="1800" kern="1200" dirty="0" smtClean="0"/>
        </a:p>
      </dsp:txBody>
      <dsp:txXfrm>
        <a:off x="1728196" y="598333"/>
        <a:ext cx="1456141" cy="1361337"/>
      </dsp:txXfrm>
    </dsp:sp>
    <dsp:sp modelId="{FFF94BD6-8A77-467D-8127-BE47F982EE51}">
      <dsp:nvSpPr>
        <dsp:cNvPr id="0" name=""/>
        <dsp:cNvSpPr/>
      </dsp:nvSpPr>
      <dsp:spPr>
        <a:xfrm>
          <a:off x="2943186" y="269192"/>
          <a:ext cx="1809340" cy="136133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err="1" smtClean="0"/>
            <a:t>Explanations</a:t>
          </a:r>
          <a:endParaRPr lang="es-ES" sz="1800" kern="1200" dirty="0"/>
        </a:p>
      </dsp:txBody>
      <dsp:txXfrm>
        <a:off x="2943186" y="269192"/>
        <a:ext cx="1809340" cy="1361337"/>
      </dsp:txXfrm>
    </dsp:sp>
    <dsp:sp modelId="{C696A6B5-FC6D-4A25-811E-34CF71A5D299}">
      <dsp:nvSpPr>
        <dsp:cNvPr id="0" name=""/>
        <dsp:cNvSpPr/>
      </dsp:nvSpPr>
      <dsp:spPr>
        <a:xfrm>
          <a:off x="1282921" y="108951"/>
          <a:ext cx="4261701" cy="324039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EDCD6-9EB3-49FA-8CD4-B9F7647FE058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7110E-B66D-4216-B7D1-D019F070F8EE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7110E-B66D-4216-B7D1-D019F070F8EE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schir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Folie mit Count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orge\Desktop\how%20to%20browse%20through%20the%20information.avi" TargetMode="External"/><Relationship Id="rId6" Type="http://schemas.openxmlformats.org/officeDocument/2006/relationships/hyperlink" Target="http://www.youtube.com/watch?v=3Fen_p0UMwI" TargetMode="External"/><Relationship Id="rId5" Type="http://schemas.openxmlformats.org/officeDocument/2006/relationships/image" Target="../media/image2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rge\Desktop\pecha kucha\fo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Grafik 2" descr="countdow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55" y="6096000"/>
            <a:ext cx="1428751" cy="762000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/>
        </p:nvGraphicFramePr>
        <p:xfrm>
          <a:off x="1403648" y="980728"/>
          <a:ext cx="657639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rge\Desktop\pecha kucha\Re-designing Old Workshe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40572"/>
          </a:xfrm>
          <a:prstGeom prst="rect">
            <a:avLst/>
          </a:prstGeom>
          <a:noFill/>
        </p:spPr>
      </p:pic>
      <p:pic>
        <p:nvPicPr>
          <p:cNvPr id="3" name="Grafik 2" descr="countdow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55" y="6096000"/>
            <a:ext cx="1428751" cy="762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11560" y="105273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4176464" cy="1296144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683568" y="5589240"/>
            <a:ext cx="3672408" cy="288032"/>
          </a:xfrm>
          <a:prstGeom prst="rect">
            <a:avLst/>
          </a:prstGeom>
          <a:solidFill>
            <a:srgbClr val="FFC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499992" y="5589240"/>
            <a:ext cx="3672408" cy="288032"/>
          </a:xfrm>
          <a:prstGeom prst="rect">
            <a:avLst/>
          </a:prstGeom>
          <a:solidFill>
            <a:srgbClr val="FFC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rge\Desktop\pecha kucha\Contact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Grafik 2" descr="countdow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55" y="6096000"/>
            <a:ext cx="1428751" cy="7620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rge\Desktop\pecha kucha\Contact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Grafik 2" descr="countdow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55" y="6096000"/>
            <a:ext cx="1428751" cy="7620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echa kuch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Grafik 2" descr="countdow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55" y="6096000"/>
            <a:ext cx="1428751" cy="7620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echa kuch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Grafik 2" descr="countdow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55" y="6096000"/>
            <a:ext cx="1428751" cy="762000"/>
          </a:xfrm>
          <a:prstGeom prst="rect">
            <a:avLst/>
          </a:prstGeom>
        </p:spPr>
      </p:pic>
      <p:sp>
        <p:nvSpPr>
          <p:cNvPr id="11" name="10 Elipse"/>
          <p:cNvSpPr/>
          <p:nvPr/>
        </p:nvSpPr>
        <p:spPr>
          <a:xfrm>
            <a:off x="1115616" y="1160748"/>
            <a:ext cx="2496277" cy="270030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3803915" y="1160748"/>
            <a:ext cx="2016224" cy="270030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echa kuch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Grafik 2" descr="countdow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55" y="6096000"/>
            <a:ext cx="1428751" cy="76200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803915" y="2942946"/>
            <a:ext cx="4608512" cy="1458162"/>
          </a:xfrm>
          <a:prstGeom prst="rect">
            <a:avLst/>
          </a:prstGeom>
          <a:solidFill>
            <a:schemeClr val="accent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635565" y="4563126"/>
            <a:ext cx="3840427" cy="1458162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orge\Desktop\pecha kucha\fon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how to browse through the informa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764705"/>
            <a:ext cx="9144000" cy="6093298"/>
          </a:xfrm>
          <a:prstGeom prst="rect">
            <a:avLst/>
          </a:prstGeom>
        </p:spPr>
      </p:pic>
      <p:pic>
        <p:nvPicPr>
          <p:cNvPr id="3" name="Grafik 2" descr="countdow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253" y="0"/>
            <a:ext cx="1428751" cy="762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156176" y="188641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         </a:t>
            </a:r>
            <a:r>
              <a:rPr lang="es-ES_tradnl" sz="3200" dirty="0" smtClean="0"/>
              <a:t>5 X</a:t>
            </a:r>
            <a:endParaRPr lang="es-ES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1187624" y="2606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hlinkClick r:id="rId6"/>
              </a:rPr>
              <a:t>http://www.youtube.com/watch?v=3Fen_p0UMwI</a:t>
            </a:r>
            <a:endParaRPr lang="de-DE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rge\Desktop\pecha kucha\fo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Grafik 2" descr="countdow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55" y="6096000"/>
            <a:ext cx="1428751" cy="762000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/>
        </p:nvGraphicFramePr>
        <p:xfrm>
          <a:off x="1403648" y="980728"/>
          <a:ext cx="657639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rge\Desktop\pecha kucha\fo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Grafik 2" descr="countdow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55" y="6096000"/>
            <a:ext cx="1428751" cy="762000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/>
        </p:nvGraphicFramePr>
        <p:xfrm>
          <a:off x="1403648" y="980728"/>
          <a:ext cx="657639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orge\Desktop\pecha kucha\esl video quiz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2" y="2"/>
            <a:ext cx="4572001" cy="6857999"/>
          </a:xfrm>
          <a:prstGeom prst="rect">
            <a:avLst/>
          </a:prstGeom>
          <a:noFill/>
        </p:spPr>
      </p:pic>
      <p:pic>
        <p:nvPicPr>
          <p:cNvPr id="3074" name="Picture 2" descr="C:\Users\Jorge\Desktop\pecha kucha\ESL Video QU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7" name="6 Rectángulo redondeado"/>
          <p:cNvSpPr/>
          <p:nvPr/>
        </p:nvSpPr>
        <p:spPr>
          <a:xfrm>
            <a:off x="251520" y="0"/>
            <a:ext cx="3960440" cy="1700808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4788024" y="5085186"/>
            <a:ext cx="4032448" cy="1440160"/>
          </a:xfrm>
          <a:prstGeom prst="roundRect">
            <a:avLst/>
          </a:prstGeom>
          <a:solidFill>
            <a:srgbClr val="FFFF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Grafik 2" descr="countdow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55" y="6096000"/>
            <a:ext cx="1428751" cy="7620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rge\Desktop\pecha kucha\fo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Grafik 2" descr="countdow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55" y="6096000"/>
            <a:ext cx="1428751" cy="762000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/>
        </p:nvGraphicFramePr>
        <p:xfrm>
          <a:off x="1403648" y="980728"/>
          <a:ext cx="657639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Bildschirmpräsentation (4:3)</PresentationFormat>
  <Paragraphs>21</Paragraphs>
  <Slides>14</Slides>
  <Notes>1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Ali</dc:creator>
  <cp:lastModifiedBy>Garciaap</cp:lastModifiedBy>
  <cp:revision>52</cp:revision>
  <dcterms:created xsi:type="dcterms:W3CDTF">2010-06-21T07:49:32Z</dcterms:created>
  <dcterms:modified xsi:type="dcterms:W3CDTF">2011-07-07T09:34:16Z</dcterms:modified>
</cp:coreProperties>
</file>